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4900"/>
    <a:srgbClr val="946C8C"/>
    <a:srgbClr val="0002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–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08"/>
    <p:restoredTop sz="95884"/>
  </p:normalViewPr>
  <p:slideViewPr>
    <p:cSldViewPr snapToGrid="0" snapToObjects="1">
      <p:cViewPr>
        <p:scale>
          <a:sx n="96" d="100"/>
          <a:sy n="96" d="100"/>
        </p:scale>
        <p:origin x="1072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D455A-9E76-3348-B868-95A212613C75}" type="datetimeFigureOut">
              <a:rPr lang="nb-NO" smtClean="0"/>
              <a:t>12.08.2021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3938A9-20EA-7E47-93DB-427EDA0424E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13770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gendefinert oppse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2">
            <a:extLst>
              <a:ext uri="{FF2B5EF4-FFF2-40B4-BE49-F238E27FC236}">
                <a16:creationId xmlns:a16="http://schemas.microsoft.com/office/drawing/2014/main" id="{34C2FC02-A331-1E46-A94F-CB8166B1263F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2191999" cy="6857996"/>
          </a:xfrm>
          <a:prstGeom prst="rect">
            <a:avLst/>
          </a:prstGeom>
        </p:spPr>
      </p:pic>
      <p:sp>
        <p:nvSpPr>
          <p:cNvPr id="7" name="object 3">
            <a:extLst>
              <a:ext uri="{FF2B5EF4-FFF2-40B4-BE49-F238E27FC236}">
                <a16:creationId xmlns:a16="http://schemas.microsoft.com/office/drawing/2014/main" id="{CD958091-A535-0841-9217-A58BC23C3B9F}"/>
              </a:ext>
            </a:extLst>
          </p:cNvPr>
          <p:cNvSpPr/>
          <p:nvPr userDrawn="1"/>
        </p:nvSpPr>
        <p:spPr>
          <a:xfrm>
            <a:off x="0" y="-4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7998"/>
                </a:lnTo>
                <a:lnTo>
                  <a:pt x="12192000" y="6857998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120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ilde 18" descr="Et bilde som inneholder tegning&#10;&#10;Automatisk generert beskrivelse">
            <a:extLst>
              <a:ext uri="{FF2B5EF4-FFF2-40B4-BE49-F238E27FC236}">
                <a16:creationId xmlns:a16="http://schemas.microsoft.com/office/drawing/2014/main" id="{3D610D84-F3D2-724A-9F3B-5048A8A88B0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1404" y="2203473"/>
            <a:ext cx="4734214" cy="1639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706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4">
            <a:extLst>
              <a:ext uri="{FF2B5EF4-FFF2-40B4-BE49-F238E27FC236}">
                <a16:creationId xmlns:a16="http://schemas.microsoft.com/office/drawing/2014/main" id="{BCC1D369-9952-0A4E-84BA-1782521E3D74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rect">
            <a:avLst/>
          </a:prstGeom>
          <a:solidFill>
            <a:srgbClr val="000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cxnSp>
        <p:nvCxnSpPr>
          <p:cNvPr id="13" name="Rett linje 12">
            <a:extLst>
              <a:ext uri="{FF2B5EF4-FFF2-40B4-BE49-F238E27FC236}">
                <a16:creationId xmlns:a16="http://schemas.microsoft.com/office/drawing/2014/main" id="{346DDA6D-7F8F-FB4A-9BC9-5F30C3739D2D}"/>
              </a:ext>
            </a:extLst>
          </p:cNvPr>
          <p:cNvCxnSpPr>
            <a:cxnSpLocks/>
          </p:cNvCxnSpPr>
          <p:nvPr userDrawn="1"/>
        </p:nvCxnSpPr>
        <p:spPr>
          <a:xfrm>
            <a:off x="685800" y="2609850"/>
            <a:ext cx="3924300" cy="0"/>
          </a:xfrm>
          <a:prstGeom prst="line">
            <a:avLst/>
          </a:prstGeom>
          <a:ln w="19050">
            <a:solidFill>
              <a:srgbClr val="B74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tel 1">
            <a:extLst>
              <a:ext uri="{FF2B5EF4-FFF2-40B4-BE49-F238E27FC236}">
                <a16:creationId xmlns:a16="http://schemas.microsoft.com/office/drawing/2014/main" id="{475638A3-D584-C749-9A87-FD01E2FEA0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382007"/>
            <a:ext cx="7202311" cy="879468"/>
          </a:xfrm>
        </p:spPr>
        <p:txBody>
          <a:bodyPr anchor="b">
            <a:noAutofit/>
          </a:bodyPr>
          <a:lstStyle>
            <a:lvl1pPr algn="l">
              <a:defRPr sz="4000" b="1" i="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A7627421-66F3-484D-BAD1-B11C8A828A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" y="2958226"/>
            <a:ext cx="8233585" cy="1655762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Lato" panose="020F0502020204030203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047E0710-9A9E-C843-989C-648E4B2764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8919385" y="-400050"/>
            <a:ext cx="3725418" cy="816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337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e 6">
            <a:extLst>
              <a:ext uri="{FF2B5EF4-FFF2-40B4-BE49-F238E27FC236}">
                <a16:creationId xmlns:a16="http://schemas.microsoft.com/office/drawing/2014/main" id="{C3E98246-BBFC-7B45-A31F-1CB0C91182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3302000" cy="6858000"/>
          </a:xfrm>
          <a:prstGeom prst="rect">
            <a:avLst/>
          </a:prstGeom>
        </p:spPr>
      </p:pic>
      <p:sp>
        <p:nvSpPr>
          <p:cNvPr id="8" name="Tittel 1">
            <a:extLst>
              <a:ext uri="{FF2B5EF4-FFF2-40B4-BE49-F238E27FC236}">
                <a16:creationId xmlns:a16="http://schemas.microsoft.com/office/drawing/2014/main" id="{825DDDF9-B5A7-2C40-ABDC-FB43E9E3FE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88644" y="941740"/>
            <a:ext cx="7202311" cy="879468"/>
          </a:xfrm>
        </p:spPr>
        <p:txBody>
          <a:bodyPr anchor="b">
            <a:noAutofit/>
          </a:bodyPr>
          <a:lstStyle>
            <a:lvl1pPr algn="l">
              <a:defRPr sz="4000" b="1" i="0">
                <a:solidFill>
                  <a:schemeClr val="tx1"/>
                </a:solidFill>
                <a:latin typeface="Lato" panose="020F0502020204030203" pitchFamily="34" charset="77"/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9" name="Undertittel 2">
            <a:extLst>
              <a:ext uri="{FF2B5EF4-FFF2-40B4-BE49-F238E27FC236}">
                <a16:creationId xmlns:a16="http://schemas.microsoft.com/office/drawing/2014/main" id="{3498AB43-73A8-4244-8211-9FCC0263F9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88644" y="2168004"/>
            <a:ext cx="8233585" cy="1655762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tx1"/>
                </a:solidFill>
                <a:latin typeface="Lato" panose="020F0502020204030203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  <p:sp>
        <p:nvSpPr>
          <p:cNvPr id="11" name="Plassholder for tekst 10">
            <a:extLst>
              <a:ext uri="{FF2B5EF4-FFF2-40B4-BE49-F238E27FC236}">
                <a16:creationId xmlns:a16="http://schemas.microsoft.com/office/drawing/2014/main" id="{B7B6553B-772B-5D46-ABEC-6821933C15E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66385" y="3101181"/>
            <a:ext cx="1952625" cy="655638"/>
          </a:xfrm>
        </p:spPr>
        <p:txBody>
          <a:bodyPr>
            <a:normAutofit/>
          </a:bodyPr>
          <a:lstStyle>
            <a:lvl1pPr marL="0" indent="0" algn="ctr">
              <a:buNone/>
              <a:defRPr sz="1800" b="1" i="0">
                <a:solidFill>
                  <a:schemeClr val="bg1"/>
                </a:solidFill>
                <a:latin typeface="Lato Black" panose="020F0502020204030203" pitchFamily="34" charset="77"/>
              </a:defRPr>
            </a:lvl1pPr>
          </a:lstStyle>
          <a:p>
            <a:pPr lvl="0"/>
            <a:r>
              <a:rPr lang="nb-NO" dirty="0"/>
              <a:t>Tekst</a:t>
            </a:r>
          </a:p>
        </p:txBody>
      </p:sp>
    </p:spTree>
    <p:extLst>
      <p:ext uri="{BB962C8B-B14F-4D97-AF65-F5344CB8AC3E}">
        <p14:creationId xmlns:p14="http://schemas.microsoft.com/office/powerpoint/2010/main" val="290574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>
            <a:extLst>
              <a:ext uri="{FF2B5EF4-FFF2-40B4-BE49-F238E27FC236}">
                <a16:creationId xmlns:a16="http://schemas.microsoft.com/office/drawing/2014/main" id="{7BAA9FB4-5A54-9A4C-A3C9-74A408B591E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cxnSp>
        <p:nvCxnSpPr>
          <p:cNvPr id="9" name="Straight Connector 9">
            <a:extLst>
              <a:ext uri="{FF2B5EF4-FFF2-40B4-BE49-F238E27FC236}">
                <a16:creationId xmlns:a16="http://schemas.microsoft.com/office/drawing/2014/main" id="{A8FACEFA-CFE4-1847-9005-7EC90A950717}"/>
              </a:ext>
            </a:extLst>
          </p:cNvPr>
          <p:cNvCxnSpPr>
            <a:cxnSpLocks/>
          </p:cNvCxnSpPr>
          <p:nvPr userDrawn="1"/>
        </p:nvCxnSpPr>
        <p:spPr>
          <a:xfrm>
            <a:off x="3240251" y="1763486"/>
            <a:ext cx="5892378" cy="0"/>
          </a:xfrm>
          <a:prstGeom prst="line">
            <a:avLst/>
          </a:prstGeom>
          <a:ln w="19050">
            <a:solidFill>
              <a:srgbClr val="B74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tel 1">
            <a:extLst>
              <a:ext uri="{FF2B5EF4-FFF2-40B4-BE49-F238E27FC236}">
                <a16:creationId xmlns:a16="http://schemas.microsoft.com/office/drawing/2014/main" id="{B9BB4A4B-73CA-7A49-9B87-A37AF78159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94844" y="569207"/>
            <a:ext cx="7202311" cy="879468"/>
          </a:xfrm>
        </p:spPr>
        <p:txBody>
          <a:bodyPr anchor="b">
            <a:noAutofit/>
          </a:bodyPr>
          <a:lstStyle>
            <a:lvl1pPr algn="ctr">
              <a:defRPr sz="4000" b="1" i="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</p:spTree>
    <p:extLst>
      <p:ext uri="{BB962C8B-B14F-4D97-AF65-F5344CB8AC3E}">
        <p14:creationId xmlns:p14="http://schemas.microsoft.com/office/powerpoint/2010/main" val="2447086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0FD21461-6EBA-BA44-9B3D-CD64D39751EA}"/>
              </a:ext>
            </a:extLst>
          </p:cNvPr>
          <p:cNvSpPr/>
          <p:nvPr userDrawn="1"/>
        </p:nvSpPr>
        <p:spPr>
          <a:xfrm>
            <a:off x="6730998" y="1"/>
            <a:ext cx="5461001" cy="6858000"/>
          </a:xfrm>
          <a:prstGeom prst="rect">
            <a:avLst/>
          </a:prstGeom>
          <a:solidFill>
            <a:srgbClr val="000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pic>
        <p:nvPicPr>
          <p:cNvPr id="9" name="Bilde 8" descr="Et bilde som inneholder tegning&#10;&#10;Automatisk generert beskrivelse">
            <a:extLst>
              <a:ext uri="{FF2B5EF4-FFF2-40B4-BE49-F238E27FC236}">
                <a16:creationId xmlns:a16="http://schemas.microsoft.com/office/drawing/2014/main" id="{9EEB9F12-A460-CB45-A107-7C6F835900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59201" y="6012605"/>
            <a:ext cx="1961352" cy="679196"/>
          </a:xfrm>
          <a:prstGeom prst="rect">
            <a:avLst/>
          </a:prstGeom>
        </p:spPr>
      </p:pic>
      <p:sp>
        <p:nvSpPr>
          <p:cNvPr id="11" name="Plassholder for bilde 10">
            <a:extLst>
              <a:ext uri="{FF2B5EF4-FFF2-40B4-BE49-F238E27FC236}">
                <a16:creationId xmlns:a16="http://schemas.microsoft.com/office/drawing/2014/main" id="{F4E86636-F094-0F4D-9A01-8825CE1E670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731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 dirty="0"/>
              <a:t>Klikk for å sette inn bilde</a:t>
            </a:r>
          </a:p>
        </p:txBody>
      </p:sp>
      <p:sp>
        <p:nvSpPr>
          <p:cNvPr id="12" name="Tittel 1">
            <a:extLst>
              <a:ext uri="{FF2B5EF4-FFF2-40B4-BE49-F238E27FC236}">
                <a16:creationId xmlns:a16="http://schemas.microsoft.com/office/drawing/2014/main" id="{65EF13F9-D5FF-834C-A4D7-0E391098769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75311" y="862718"/>
            <a:ext cx="4766733" cy="879468"/>
          </a:xfrm>
        </p:spPr>
        <p:txBody>
          <a:bodyPr anchor="b">
            <a:noAutofit/>
          </a:bodyPr>
          <a:lstStyle>
            <a:lvl1pPr algn="l">
              <a:defRPr sz="4000" b="1" i="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r>
              <a:rPr lang="nb-NO" dirty="0"/>
              <a:t>Tekst</a:t>
            </a:r>
          </a:p>
        </p:txBody>
      </p:sp>
      <p:sp>
        <p:nvSpPr>
          <p:cNvPr id="13" name="Undertittel 2">
            <a:extLst>
              <a:ext uri="{FF2B5EF4-FFF2-40B4-BE49-F238E27FC236}">
                <a16:creationId xmlns:a16="http://schemas.microsoft.com/office/drawing/2014/main" id="{8755FE0B-734E-EA41-95B5-D1BE384DCA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75311" y="2088982"/>
            <a:ext cx="4766733" cy="1655762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Lato" panose="020F0502020204030203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</p:spTree>
    <p:extLst>
      <p:ext uri="{BB962C8B-B14F-4D97-AF65-F5344CB8AC3E}">
        <p14:creationId xmlns:p14="http://schemas.microsoft.com/office/powerpoint/2010/main" val="717440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e 11">
            <a:extLst>
              <a:ext uri="{FF2B5EF4-FFF2-40B4-BE49-F238E27FC236}">
                <a16:creationId xmlns:a16="http://schemas.microsoft.com/office/drawing/2014/main" id="{335C5429-F268-B148-BF65-B611B2532B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05501" y="6154928"/>
            <a:ext cx="1534708" cy="446460"/>
          </a:xfrm>
          <a:prstGeom prst="rect">
            <a:avLst/>
          </a:prstGeom>
        </p:spPr>
      </p:pic>
      <p:sp>
        <p:nvSpPr>
          <p:cNvPr id="13" name="Tittel 1">
            <a:extLst>
              <a:ext uri="{FF2B5EF4-FFF2-40B4-BE49-F238E27FC236}">
                <a16:creationId xmlns:a16="http://schemas.microsoft.com/office/drawing/2014/main" id="{9F0992E3-CF57-5D4C-80D5-B67CB5183B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26" y="941740"/>
            <a:ext cx="7202311" cy="879468"/>
          </a:xfrm>
        </p:spPr>
        <p:txBody>
          <a:bodyPr anchor="b">
            <a:noAutofit/>
          </a:bodyPr>
          <a:lstStyle>
            <a:lvl1pPr algn="l">
              <a:defRPr sz="4000" b="1" i="0">
                <a:solidFill>
                  <a:schemeClr val="tx1"/>
                </a:solidFill>
                <a:latin typeface="Lato" panose="020F0502020204030203" pitchFamily="34" charset="77"/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14" name="Undertittel 2">
            <a:extLst>
              <a:ext uri="{FF2B5EF4-FFF2-40B4-BE49-F238E27FC236}">
                <a16:creationId xmlns:a16="http://schemas.microsoft.com/office/drawing/2014/main" id="{6EC47946-A350-754A-A54B-1AAFD6D849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9426" y="2168004"/>
            <a:ext cx="8233585" cy="1655762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tx1"/>
                </a:solidFill>
                <a:latin typeface="Lato" panose="020F0502020204030203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</p:spTree>
    <p:extLst>
      <p:ext uri="{BB962C8B-B14F-4D97-AF65-F5344CB8AC3E}">
        <p14:creationId xmlns:p14="http://schemas.microsoft.com/office/powerpoint/2010/main" val="462324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Egendefinert oppse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>
            <a:extLst>
              <a:ext uri="{FF2B5EF4-FFF2-40B4-BE49-F238E27FC236}">
                <a16:creationId xmlns:a16="http://schemas.microsoft.com/office/drawing/2014/main" id="{D1978205-674D-2D4B-9913-DA93A57151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05501" y="6154928"/>
            <a:ext cx="1534708" cy="44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352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0494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ject 10">
            <a:extLst>
              <a:ext uri="{FF2B5EF4-FFF2-40B4-BE49-F238E27FC236}">
                <a16:creationId xmlns:a16="http://schemas.microsoft.com/office/drawing/2014/main" id="{71AEFF71-5B03-3547-99DA-8834E9636405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577369" y="0"/>
            <a:ext cx="5614631" cy="6858000"/>
          </a:xfrm>
          <a:prstGeom prst="rect">
            <a:avLst/>
          </a:prstGeom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A90F07B3-A53B-244B-ACA7-90BB7C31A175}"/>
              </a:ext>
            </a:extLst>
          </p:cNvPr>
          <p:cNvSpPr/>
          <p:nvPr userDrawn="1"/>
        </p:nvSpPr>
        <p:spPr>
          <a:xfrm>
            <a:off x="0" y="0"/>
            <a:ext cx="6577369" cy="6858000"/>
          </a:xfrm>
          <a:prstGeom prst="rect">
            <a:avLst/>
          </a:prstGeom>
          <a:solidFill>
            <a:srgbClr val="000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cxnSp>
        <p:nvCxnSpPr>
          <p:cNvPr id="7" name="Rett linje 6">
            <a:extLst>
              <a:ext uri="{FF2B5EF4-FFF2-40B4-BE49-F238E27FC236}">
                <a16:creationId xmlns:a16="http://schemas.microsoft.com/office/drawing/2014/main" id="{CBE942F8-9DBE-3340-AC42-1721899BC4D0}"/>
              </a:ext>
            </a:extLst>
          </p:cNvPr>
          <p:cNvCxnSpPr>
            <a:cxnSpLocks/>
          </p:cNvCxnSpPr>
          <p:nvPr userDrawn="1"/>
        </p:nvCxnSpPr>
        <p:spPr>
          <a:xfrm>
            <a:off x="685800" y="2609850"/>
            <a:ext cx="2554178" cy="0"/>
          </a:xfrm>
          <a:prstGeom prst="line">
            <a:avLst/>
          </a:prstGeom>
          <a:ln w="19050">
            <a:solidFill>
              <a:srgbClr val="B74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tel 1">
            <a:extLst>
              <a:ext uri="{FF2B5EF4-FFF2-40B4-BE49-F238E27FC236}">
                <a16:creationId xmlns:a16="http://schemas.microsoft.com/office/drawing/2014/main" id="{6054D335-397C-C840-A250-F6CA7DD6B2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382007"/>
            <a:ext cx="5410200" cy="879468"/>
          </a:xfrm>
        </p:spPr>
        <p:txBody>
          <a:bodyPr anchor="b">
            <a:noAutofit/>
          </a:bodyPr>
          <a:lstStyle>
            <a:lvl1pPr algn="l">
              <a:defRPr sz="4000" b="1" i="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9" name="Undertittel 2">
            <a:extLst>
              <a:ext uri="{FF2B5EF4-FFF2-40B4-BE49-F238E27FC236}">
                <a16:creationId xmlns:a16="http://schemas.microsoft.com/office/drawing/2014/main" id="{474003F4-B09C-B346-93EC-213AE2CD5E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1" y="2958226"/>
            <a:ext cx="5358928" cy="1655762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Lato" panose="020F0502020204030203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</p:spTree>
    <p:extLst>
      <p:ext uri="{BB962C8B-B14F-4D97-AF65-F5344CB8AC3E}">
        <p14:creationId xmlns:p14="http://schemas.microsoft.com/office/powerpoint/2010/main" val="3182018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 descr="Et bilde som inneholder utendørs, transport, båt, vann&#10;&#10;Automatisk generert beskrivelse">
            <a:extLst>
              <a:ext uri="{FF2B5EF4-FFF2-40B4-BE49-F238E27FC236}">
                <a16:creationId xmlns:a16="http://schemas.microsoft.com/office/drawing/2014/main" id="{B4783064-C0EB-E14C-8235-FF77C92D9E1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1637" y="1"/>
            <a:ext cx="5680363" cy="6857999"/>
          </a:xfrm>
          <a:prstGeom prst="rect">
            <a:avLst/>
          </a:prstGeom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id="{D580EC3A-CC75-AA4B-9618-CF644F3251E4}"/>
              </a:ext>
            </a:extLst>
          </p:cNvPr>
          <p:cNvSpPr/>
          <p:nvPr userDrawn="1"/>
        </p:nvSpPr>
        <p:spPr>
          <a:xfrm>
            <a:off x="0" y="0"/>
            <a:ext cx="6577369" cy="6858000"/>
          </a:xfrm>
          <a:prstGeom prst="rect">
            <a:avLst/>
          </a:prstGeom>
          <a:solidFill>
            <a:srgbClr val="000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cxnSp>
        <p:nvCxnSpPr>
          <p:cNvPr id="10" name="Rett linje 9">
            <a:extLst>
              <a:ext uri="{FF2B5EF4-FFF2-40B4-BE49-F238E27FC236}">
                <a16:creationId xmlns:a16="http://schemas.microsoft.com/office/drawing/2014/main" id="{9F9F922D-8A2A-0746-AE99-DC8A91F1AC06}"/>
              </a:ext>
            </a:extLst>
          </p:cNvPr>
          <p:cNvCxnSpPr>
            <a:cxnSpLocks/>
          </p:cNvCxnSpPr>
          <p:nvPr userDrawn="1"/>
        </p:nvCxnSpPr>
        <p:spPr>
          <a:xfrm>
            <a:off x="685800" y="2609850"/>
            <a:ext cx="2554178" cy="0"/>
          </a:xfrm>
          <a:prstGeom prst="line">
            <a:avLst/>
          </a:prstGeom>
          <a:ln w="19050">
            <a:solidFill>
              <a:srgbClr val="B74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tel 1">
            <a:extLst>
              <a:ext uri="{FF2B5EF4-FFF2-40B4-BE49-F238E27FC236}">
                <a16:creationId xmlns:a16="http://schemas.microsoft.com/office/drawing/2014/main" id="{5394E0B4-583C-EC48-87DF-0F385AC05C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382007"/>
            <a:ext cx="5410200" cy="879468"/>
          </a:xfrm>
        </p:spPr>
        <p:txBody>
          <a:bodyPr anchor="b">
            <a:noAutofit/>
          </a:bodyPr>
          <a:lstStyle>
            <a:lvl1pPr algn="l">
              <a:defRPr sz="4000" b="1" i="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12" name="Undertittel 2">
            <a:extLst>
              <a:ext uri="{FF2B5EF4-FFF2-40B4-BE49-F238E27FC236}">
                <a16:creationId xmlns:a16="http://schemas.microsoft.com/office/drawing/2014/main" id="{58DDD91B-D672-D942-8D02-5C25662046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1" y="2958226"/>
            <a:ext cx="5358928" cy="1655762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Lato" panose="020F0502020204030203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</p:spTree>
    <p:extLst>
      <p:ext uri="{BB962C8B-B14F-4D97-AF65-F5344CB8AC3E}">
        <p14:creationId xmlns:p14="http://schemas.microsoft.com/office/powerpoint/2010/main" val="926970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Egendefinert oppse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>
            <a:extLst>
              <a:ext uri="{FF2B5EF4-FFF2-40B4-BE49-F238E27FC236}">
                <a16:creationId xmlns:a16="http://schemas.microsoft.com/office/drawing/2014/main" id="{919BCE37-3CA7-854E-8C2D-02F46ECE422E}"/>
              </a:ext>
            </a:extLst>
          </p:cNvPr>
          <p:cNvSpPr/>
          <p:nvPr userDrawn="1"/>
        </p:nvSpPr>
        <p:spPr>
          <a:xfrm>
            <a:off x="0" y="0"/>
            <a:ext cx="6577369" cy="6858000"/>
          </a:xfrm>
          <a:prstGeom prst="rect">
            <a:avLst/>
          </a:prstGeom>
          <a:solidFill>
            <a:srgbClr val="000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cxnSp>
        <p:nvCxnSpPr>
          <p:cNvPr id="7" name="Rett linje 6">
            <a:extLst>
              <a:ext uri="{FF2B5EF4-FFF2-40B4-BE49-F238E27FC236}">
                <a16:creationId xmlns:a16="http://schemas.microsoft.com/office/drawing/2014/main" id="{877B0F91-2D84-0544-B908-0249251F1A01}"/>
              </a:ext>
            </a:extLst>
          </p:cNvPr>
          <p:cNvCxnSpPr>
            <a:cxnSpLocks/>
          </p:cNvCxnSpPr>
          <p:nvPr userDrawn="1"/>
        </p:nvCxnSpPr>
        <p:spPr>
          <a:xfrm>
            <a:off x="685800" y="2609850"/>
            <a:ext cx="2554178" cy="0"/>
          </a:xfrm>
          <a:prstGeom prst="line">
            <a:avLst/>
          </a:prstGeom>
          <a:ln w="19050">
            <a:solidFill>
              <a:srgbClr val="B74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tel 1">
            <a:extLst>
              <a:ext uri="{FF2B5EF4-FFF2-40B4-BE49-F238E27FC236}">
                <a16:creationId xmlns:a16="http://schemas.microsoft.com/office/drawing/2014/main" id="{EF4F4E2B-4B86-8840-BF33-F796E653CA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382007"/>
            <a:ext cx="5410200" cy="879468"/>
          </a:xfrm>
        </p:spPr>
        <p:txBody>
          <a:bodyPr anchor="b">
            <a:noAutofit/>
          </a:bodyPr>
          <a:lstStyle>
            <a:lvl1pPr algn="l">
              <a:defRPr sz="4000" b="1" i="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9" name="Undertittel 2">
            <a:extLst>
              <a:ext uri="{FF2B5EF4-FFF2-40B4-BE49-F238E27FC236}">
                <a16:creationId xmlns:a16="http://schemas.microsoft.com/office/drawing/2014/main" id="{D81C8631-1436-CB4A-AFEE-8011A219E7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1" y="2958226"/>
            <a:ext cx="5358928" cy="1655762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Lato" panose="020F0502020204030203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  <p:sp>
        <p:nvSpPr>
          <p:cNvPr id="12" name="Plassholder for bilde 11">
            <a:extLst>
              <a:ext uri="{FF2B5EF4-FFF2-40B4-BE49-F238E27FC236}">
                <a16:creationId xmlns:a16="http://schemas.microsoft.com/office/drawing/2014/main" id="{B88F863B-CCA4-FF4E-B777-C860F51DC3B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577013" y="0"/>
            <a:ext cx="5614987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 dirty="0"/>
              <a:t>Klikk for å sette inn bilde</a:t>
            </a:r>
          </a:p>
        </p:txBody>
      </p:sp>
    </p:spTree>
    <p:extLst>
      <p:ext uri="{BB962C8B-B14F-4D97-AF65-F5344CB8AC3E}">
        <p14:creationId xmlns:p14="http://schemas.microsoft.com/office/powerpoint/2010/main" val="2433385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4">
            <a:extLst>
              <a:ext uri="{FF2B5EF4-FFF2-40B4-BE49-F238E27FC236}">
                <a16:creationId xmlns:a16="http://schemas.microsoft.com/office/drawing/2014/main" id="{D580EC3A-CC75-AA4B-9618-CF644F3251E4}"/>
              </a:ext>
            </a:extLst>
          </p:cNvPr>
          <p:cNvSpPr/>
          <p:nvPr userDrawn="1"/>
        </p:nvSpPr>
        <p:spPr>
          <a:xfrm>
            <a:off x="0" y="0"/>
            <a:ext cx="6577369" cy="6858000"/>
          </a:xfrm>
          <a:prstGeom prst="rect">
            <a:avLst/>
          </a:prstGeom>
          <a:solidFill>
            <a:srgbClr val="000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cxnSp>
        <p:nvCxnSpPr>
          <p:cNvPr id="10" name="Rett linje 9">
            <a:extLst>
              <a:ext uri="{FF2B5EF4-FFF2-40B4-BE49-F238E27FC236}">
                <a16:creationId xmlns:a16="http://schemas.microsoft.com/office/drawing/2014/main" id="{9F9F922D-8A2A-0746-AE99-DC8A91F1AC06}"/>
              </a:ext>
            </a:extLst>
          </p:cNvPr>
          <p:cNvCxnSpPr>
            <a:cxnSpLocks/>
          </p:cNvCxnSpPr>
          <p:nvPr userDrawn="1"/>
        </p:nvCxnSpPr>
        <p:spPr>
          <a:xfrm>
            <a:off x="685800" y="2609850"/>
            <a:ext cx="2554178" cy="0"/>
          </a:xfrm>
          <a:prstGeom prst="line">
            <a:avLst/>
          </a:prstGeom>
          <a:ln w="19050">
            <a:solidFill>
              <a:srgbClr val="B74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tel 1">
            <a:extLst>
              <a:ext uri="{FF2B5EF4-FFF2-40B4-BE49-F238E27FC236}">
                <a16:creationId xmlns:a16="http://schemas.microsoft.com/office/drawing/2014/main" id="{5394E0B4-583C-EC48-87DF-0F385AC05C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382007"/>
            <a:ext cx="5410200" cy="879468"/>
          </a:xfrm>
        </p:spPr>
        <p:txBody>
          <a:bodyPr anchor="b">
            <a:noAutofit/>
          </a:bodyPr>
          <a:lstStyle>
            <a:lvl1pPr algn="l">
              <a:defRPr sz="4000" b="1" i="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12" name="Undertittel 2">
            <a:extLst>
              <a:ext uri="{FF2B5EF4-FFF2-40B4-BE49-F238E27FC236}">
                <a16:creationId xmlns:a16="http://schemas.microsoft.com/office/drawing/2014/main" id="{58DDD91B-D672-D942-8D02-5C25662046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1" y="2958226"/>
            <a:ext cx="5358928" cy="1655762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Lato" panose="020F0502020204030203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  <p:pic>
        <p:nvPicPr>
          <p:cNvPr id="7" name="object 8">
            <a:extLst>
              <a:ext uri="{FF2B5EF4-FFF2-40B4-BE49-F238E27FC236}">
                <a16:creationId xmlns:a16="http://schemas.microsoft.com/office/drawing/2014/main" id="{D1288DDE-BB36-0746-8945-37E1E7270369}"/>
              </a:ext>
            </a:extLst>
          </p:cNvPr>
          <p:cNvPicPr/>
          <p:nvPr userDrawn="1"/>
        </p:nvPicPr>
        <p:blipFill rotWithShape="1">
          <a:blip r:embed="rId2" cstate="print"/>
          <a:srcRect l="1362" b="4086"/>
          <a:stretch/>
        </p:blipFill>
        <p:spPr>
          <a:xfrm>
            <a:off x="6577369" y="1"/>
            <a:ext cx="5614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5608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gendefinert oppse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 descr="Et bilde som inneholder vann, utendørs, båt, hav&#10;&#10;Automatisk generert beskrivelse">
            <a:extLst>
              <a:ext uri="{FF2B5EF4-FFF2-40B4-BE49-F238E27FC236}">
                <a16:creationId xmlns:a16="http://schemas.microsoft.com/office/drawing/2014/main" id="{EC1E36A3-0F5E-634C-9960-2D5569828C0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-6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F52AFD4A-E52B-FF45-8584-4F3CF136483A}"/>
              </a:ext>
            </a:extLst>
          </p:cNvPr>
          <p:cNvSpPr/>
          <p:nvPr userDrawn="1"/>
        </p:nvSpPr>
        <p:spPr>
          <a:xfrm>
            <a:off x="-2" y="0"/>
            <a:ext cx="12191980" cy="6857999"/>
          </a:xfrm>
          <a:prstGeom prst="rect">
            <a:avLst/>
          </a:prstGeom>
          <a:solidFill>
            <a:srgbClr val="000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8" name="Bilde 7" descr="Et bilde som inneholder tegning&#10;&#10;Automatisk generert beskrivelse">
            <a:extLst>
              <a:ext uri="{FF2B5EF4-FFF2-40B4-BE49-F238E27FC236}">
                <a16:creationId xmlns:a16="http://schemas.microsoft.com/office/drawing/2014/main" id="{E32DE020-E58F-EB48-ADCD-EA543D8ABDE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2534" y="2312750"/>
            <a:ext cx="6446908" cy="2232498"/>
          </a:xfrm>
          <a:prstGeom prst="rect">
            <a:avLst/>
          </a:prstGeom>
        </p:spPr>
      </p:pic>
      <p:pic>
        <p:nvPicPr>
          <p:cNvPr id="9" name="Bilde 8">
            <a:extLst>
              <a:ext uri="{FF2B5EF4-FFF2-40B4-BE49-F238E27FC236}">
                <a16:creationId xmlns:a16="http://schemas.microsoft.com/office/drawing/2014/main" id="{D076FB6C-884B-9D46-84B9-7891D90EACD4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alphaModFix amt="20000"/>
          </a:blip>
          <a:stretch>
            <a:fillRect/>
          </a:stretch>
        </p:blipFill>
        <p:spPr>
          <a:xfrm>
            <a:off x="505177" y="-418608"/>
            <a:ext cx="3725418" cy="816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148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F6F0FE17-75CE-044B-8B8F-31728D661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C7EAEE5-3606-5643-8A0C-163E9D9A1D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1A77F78B-01AB-1E4E-9A07-910EE84EEA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A136C-E095-AA42-A96B-EFFFDEEFD16B}" type="datetimeFigureOut">
              <a:rPr lang="nb-NO" smtClean="0"/>
              <a:t>12.08.2021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CE8485B5-703B-964B-9DC8-E626C8F8B7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FF65A4A1-4084-6740-AE2E-221FBB180D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715D1-981B-BE4E-82A3-3D005210277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49439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62" r:id="rId7"/>
    <p:sldLayoutId id="2147483654" r:id="rId8"/>
    <p:sldLayoutId id="2147483655" r:id="rId9"/>
    <p:sldLayoutId id="2147483656" r:id="rId10"/>
    <p:sldLayoutId id="2147483663" r:id="rId11"/>
    <p:sldLayoutId id="2147483675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9490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9B47C21-5D9F-9943-A321-1A69150E4E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1B355F4E-80BE-2C41-AA4E-CF19FC2E0E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52076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E6175EB-26AE-0847-84AE-46D3C06618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DA997F75-32D7-AB48-9993-BAC8924FCE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86CFBFE5-C688-1B4D-973F-3EC014881B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59171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BB0FE88-876E-F141-BDE4-74384F9C46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25859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bilde 1">
            <a:extLst>
              <a:ext uri="{FF2B5EF4-FFF2-40B4-BE49-F238E27FC236}">
                <a16:creationId xmlns:a16="http://schemas.microsoft.com/office/drawing/2014/main" id="{A976C380-449A-4749-9A84-A8CC09F5B98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Tittel 2">
            <a:extLst>
              <a:ext uri="{FF2B5EF4-FFF2-40B4-BE49-F238E27FC236}">
                <a16:creationId xmlns:a16="http://schemas.microsoft.com/office/drawing/2014/main" id="{14E55CBD-508C-DF40-8EE7-CABF395BC2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Undertittel 3">
            <a:extLst>
              <a:ext uri="{FF2B5EF4-FFF2-40B4-BE49-F238E27FC236}">
                <a16:creationId xmlns:a16="http://schemas.microsoft.com/office/drawing/2014/main" id="{385DD670-C6E8-F340-9CDD-D78C802343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72005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FD7CA10-FDB2-3045-B6B3-3F512C9D6B5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31FCFC94-760E-6544-9520-51B72B63AB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45620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3158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3568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843889D-2D8B-C94A-9C9C-4A369FAEA9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B6A9F8BF-6C53-4A48-97D0-11D5D91EB9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80313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8728CED-C1DA-2145-BCF6-067A7A63B9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878D2221-739D-B74B-94F8-D37747358B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81426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2533670-85DA-514E-B327-D3F2B458D9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67F23484-1A22-C446-A62F-C0465BD362C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40C42A9F-C0A8-3444-B6FF-53A167E192C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978721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71B5D1F-CC9F-1B4A-B449-A65C457051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61F7B9B9-E148-994C-8C75-2905DF954D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344135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24783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Vinde Tilkomsteknik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EB7"/>
      </a:accent1>
      <a:accent2>
        <a:srgbClr val="B74900"/>
      </a:accent2>
      <a:accent3>
        <a:srgbClr val="003F81"/>
      </a:accent3>
      <a:accent4>
        <a:srgbClr val="000538"/>
      </a:accent4>
      <a:accent5>
        <a:srgbClr val="000220"/>
      </a:accent5>
      <a:accent6>
        <a:srgbClr val="EAEAEA"/>
      </a:accent6>
      <a:hlink>
        <a:srgbClr val="B74900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 mal_Vinde TT" id="{9504F717-F0C5-3143-A1C2-CFD494C1D217}" vid="{8E760B7A-06E3-3B40-89F1-EAC6D6C4835C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6165F5FC0B43149AE18035034E593BA" ma:contentTypeVersion="6" ma:contentTypeDescription="Opprett et nytt dokument." ma:contentTypeScope="" ma:versionID="706140eb80b401d0c9fe34b09b4225f1">
  <xsd:schema xmlns:xsd="http://www.w3.org/2001/XMLSchema" xmlns:xs="http://www.w3.org/2001/XMLSchema" xmlns:p="http://schemas.microsoft.com/office/2006/metadata/properties" xmlns:ns2="289124fc-329f-4835-b425-02acbeb5e1cd" targetNamespace="http://schemas.microsoft.com/office/2006/metadata/properties" ma:root="true" ma:fieldsID="640b67d6dce3f3af25d651b73e99d774" ns2:_="">
    <xsd:import namespace="289124fc-329f-4835-b425-02acbeb5e1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9124fc-329f-4835-b425-02acbeb5e1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5DB693C-42A8-40D9-94D8-4645C11E979A}">
  <ds:schemaRefs>
    <ds:schemaRef ds:uri="http://purl.org/dc/elements/1.1/"/>
    <ds:schemaRef ds:uri="c0e26407-70d1-4831-8f25-3769df29265b"/>
    <ds:schemaRef ds:uri="http://www.w3.org/XML/1998/namespace"/>
    <ds:schemaRef ds:uri="http://schemas.microsoft.com/office/2006/documentManagement/types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257f0c00-e0fe-45d1-85dc-54e4eef123df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9EDB33C6-355E-4B3A-A205-D284359C4F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89124fc-329f-4835-b425-02acbeb5e1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2BDBF22-BA86-46B5-88B6-F49AA6189F5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640</TotalTime>
  <Words>0</Words>
  <Application>Microsoft Macintosh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5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Lato</vt:lpstr>
      <vt:lpstr>Lato Black</vt:lpstr>
      <vt:lpstr>Office-tema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Marit Danielsen</dc:creator>
  <cp:lastModifiedBy>Marit Danielsen</cp:lastModifiedBy>
  <cp:revision>22</cp:revision>
  <dcterms:created xsi:type="dcterms:W3CDTF">2020-03-18T11:44:14Z</dcterms:created>
  <dcterms:modified xsi:type="dcterms:W3CDTF">2021-08-12T12:22:48Z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0x01010086165F5FC0B43149AE18035034E593BA</vt:lpwstr>
  </property>
</Properties>
</file>